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jpg" ContentType="image/jpeg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31"/>
    <p:restoredTop sz="94672"/>
  </p:normalViewPr>
  <p:slideViewPr>
    <p:cSldViewPr snapToGrid="0" snapToObjects="1">
      <p:cViewPr>
        <p:scale>
          <a:sx n="100" d="100"/>
          <a:sy n="100" d="100"/>
        </p:scale>
        <p:origin x="1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59CBD7-955A-6342-BB68-2E845C97B1D2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3BB61-3D45-8047-98DD-EFF3C7215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smtClean="0"/>
              <a:t>Project Ludwig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sz="2200" dirty="0" err="1" smtClean="0"/>
              <a:t>Guang</a:t>
            </a:r>
            <a:r>
              <a:rPr lang="en-US" sz="2200" dirty="0" smtClean="0"/>
              <a:t> Yi </a:t>
            </a:r>
            <a:r>
              <a:rPr lang="en-US" sz="2200" u="sng" dirty="0" err="1" smtClean="0"/>
              <a:t>chua</a:t>
            </a:r>
            <a:r>
              <a:rPr lang="en-US" sz="2200" u="sng" dirty="0"/>
              <a:t/>
            </a:r>
            <a:br>
              <a:rPr lang="en-US" sz="2200" u="sng" dirty="0"/>
            </a:br>
            <a:r>
              <a:rPr lang="en-US" sz="1400" dirty="0" smtClean="0"/>
              <a:t>General assembly </a:t>
            </a:r>
            <a:br>
              <a:rPr lang="en-US" sz="1400" dirty="0" smtClean="0"/>
            </a:br>
            <a:r>
              <a:rPr lang="en-US" sz="1400" dirty="0" smtClean="0"/>
              <a:t>data science immersive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380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Ludwig?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Classical(?) music generator</a:t>
            </a:r>
          </a:p>
          <a:p>
            <a:r>
              <a:rPr lang="en-US" dirty="0" smtClean="0"/>
              <a:t>Training test set: Piano sonatas </a:t>
            </a:r>
            <a:r>
              <a:rPr lang="en-US" dirty="0"/>
              <a:t>by Beethoven from http://</a:t>
            </a:r>
            <a:r>
              <a:rPr lang="en-US" dirty="0" err="1"/>
              <a:t>en.midimelody.ru</a:t>
            </a:r>
            <a:endParaRPr lang="en-US" dirty="0"/>
          </a:p>
        </p:txBody>
      </p:sp>
      <p:pic>
        <p:nvPicPr>
          <p:cNvPr id="5" name="22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30437.9555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99798" y="5379668"/>
            <a:ext cx="812800" cy="812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-1" b="54815"/>
          <a:stretch/>
        </p:blipFill>
        <p:spPr>
          <a:xfrm>
            <a:off x="3827396" y="2921000"/>
            <a:ext cx="4851639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3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844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870" y="2043781"/>
            <a:ext cx="2150689" cy="32424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Ludwig?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13448" y="5476240"/>
            <a:ext cx="227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Ludwig van Beethoven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296401" y="5963085"/>
            <a:ext cx="294831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Source: </a:t>
            </a:r>
            <a:r>
              <a:rPr lang="en-US" sz="600" dirty="0"/>
              <a:t>http://</a:t>
            </a:r>
            <a:r>
              <a:rPr lang="en-US" sz="600" dirty="0" err="1"/>
              <a:t>www.classicfm.com</a:t>
            </a:r>
            <a:r>
              <a:rPr lang="en-US" sz="600" dirty="0"/>
              <a:t>/composers/</a:t>
            </a:r>
            <a:r>
              <a:rPr lang="en-US" sz="600" dirty="0" err="1"/>
              <a:t>beethoven</a:t>
            </a:r>
            <a:r>
              <a:rPr lang="en-US" sz="600" dirty="0"/>
              <a:t>/guides/reasons-love-</a:t>
            </a:r>
            <a:r>
              <a:rPr lang="en-US" sz="600" dirty="0" err="1"/>
              <a:t>beethoven</a:t>
            </a:r>
            <a:r>
              <a:rPr lang="en-US" sz="600" dirty="0"/>
              <a:t>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53840" y="2804160"/>
            <a:ext cx="4409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Ludwig S.T. </a:t>
            </a:r>
            <a:r>
              <a:rPr lang="en-US" sz="4000" dirty="0" err="1" smtClean="0"/>
              <a:t>Meinung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4636174" y="3512046"/>
            <a:ext cx="3234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Meinung</a:t>
            </a:r>
            <a:r>
              <a:rPr lang="en-US" dirty="0" smtClean="0"/>
              <a:t>: Mind, soul (German)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124960" y="2804160"/>
            <a:ext cx="4409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L	 	     S.T. 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4677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39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4" grpId="1"/>
      <p:bldP spid="7" grpId="0"/>
      <p:bldP spid="7" grpId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 Short term memory (LSTM)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type of Recursive Neural Network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3216" y="2153538"/>
            <a:ext cx="5080000" cy="3175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0" y="5881805"/>
            <a:ext cx="31210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/>
              <a:t>Source: </a:t>
            </a:r>
            <a:r>
              <a:rPr lang="en-US" sz="600" dirty="0"/>
              <a:t>https://</a:t>
            </a:r>
            <a:r>
              <a:rPr lang="en-US" sz="600" dirty="0" err="1"/>
              <a:t>en.wikibooks.org</a:t>
            </a:r>
            <a:r>
              <a:rPr lang="en-US" sz="600" dirty="0"/>
              <a:t>/wiki/</a:t>
            </a:r>
            <a:r>
              <a:rPr lang="en-US" sz="600" dirty="0" err="1"/>
              <a:t>Artificial_Neural_Networks</a:t>
            </a:r>
            <a:r>
              <a:rPr lang="en-US" sz="600" dirty="0"/>
              <a:t>/</a:t>
            </a:r>
            <a:r>
              <a:rPr lang="en-US" sz="600" dirty="0" err="1"/>
              <a:t>Neural_Network_Basics</a:t>
            </a:r>
            <a:r>
              <a:rPr lang="en-US" sz="600" dirty="0"/>
              <a:t> Source: http://</a:t>
            </a:r>
            <a:r>
              <a:rPr lang="en-US" sz="600" dirty="0" err="1"/>
              <a:t>colah.github.io</a:t>
            </a:r>
            <a:r>
              <a:rPr lang="en-US" sz="600" dirty="0"/>
              <a:t>/posts/2015-08-Understanding-LSTMs/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78" y="2173476"/>
            <a:ext cx="10440365" cy="2743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81546"/>
          <a:stretch/>
        </p:blipFill>
        <p:spPr>
          <a:xfrm>
            <a:off x="5439379" y="2173476"/>
            <a:ext cx="192662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2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24 1.85185E-6 L -0.40612 -0.0002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0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Music21</a:t>
            </a:r>
          </a:p>
          <a:p>
            <a:r>
              <a:rPr lang="en-US" dirty="0" err="1" smtClean="0"/>
              <a:t>TensorFlow</a:t>
            </a:r>
            <a:r>
              <a:rPr lang="en-US" dirty="0" smtClean="0"/>
              <a:t> / </a:t>
            </a:r>
            <a:r>
              <a:rPr lang="en-US" dirty="0" err="1" smtClean="0"/>
              <a:t>Theano</a:t>
            </a:r>
            <a:endParaRPr lang="en-US" dirty="0" smtClean="0"/>
          </a:p>
          <a:p>
            <a:r>
              <a:rPr lang="en-US" dirty="0" err="1" smtClean="0"/>
              <a:t>Keras</a:t>
            </a:r>
            <a:endParaRPr lang="en-US" dirty="0" smtClean="0"/>
          </a:p>
          <a:p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err="1" smtClean="0"/>
              <a:t>Itertools</a:t>
            </a:r>
            <a:endParaRPr lang="en-US" dirty="0" smtClean="0"/>
          </a:p>
          <a:p>
            <a:r>
              <a:rPr lang="en-US" dirty="0" err="1" smtClean="0"/>
              <a:t>PyPlay</a:t>
            </a:r>
            <a:endParaRPr lang="en-US" dirty="0" smtClean="0"/>
          </a:p>
          <a:p>
            <a:r>
              <a:rPr lang="en-US" dirty="0" smtClean="0"/>
              <a:t>From Python: </a:t>
            </a:r>
            <a:r>
              <a:rPr lang="en-US" dirty="0" err="1" smtClean="0"/>
              <a:t>os</a:t>
            </a:r>
            <a:r>
              <a:rPr lang="en-US" dirty="0" smtClean="0"/>
              <a:t>, sys, copy, random, </a:t>
            </a:r>
            <a:r>
              <a:rPr lang="en-US" dirty="0" err="1" smtClean="0"/>
              <a:t>pdb</a:t>
            </a:r>
            <a:endParaRPr lang="en-US" dirty="0" smtClean="0"/>
          </a:p>
          <a:p>
            <a:r>
              <a:rPr lang="en-US" dirty="0" smtClean="0"/>
              <a:t>Software: </a:t>
            </a:r>
            <a:r>
              <a:rPr lang="en-US" dirty="0" err="1" smtClean="0"/>
              <a:t>Spyder</a:t>
            </a:r>
            <a:r>
              <a:rPr lang="en-US" dirty="0" smtClean="0"/>
              <a:t>, MuseScore2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240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Whiteboard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MIDI? (with sound demo)</a:t>
            </a:r>
          </a:p>
          <a:p>
            <a:r>
              <a:rPr lang="en-US" i="1" dirty="0" smtClean="0"/>
              <a:t>Dao </a:t>
            </a:r>
            <a:r>
              <a:rPr lang="en-US" i="1" dirty="0" err="1" smtClean="0"/>
              <a:t>gei</a:t>
            </a:r>
            <a:r>
              <a:rPr lang="en-US" dirty="0" smtClean="0"/>
              <a:t> from replication</a:t>
            </a:r>
          </a:p>
          <a:p>
            <a:r>
              <a:rPr lang="en-US" dirty="0" smtClean="0"/>
              <a:t>Ludwig flow chart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76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878</TotalTime>
  <Words>119</Words>
  <Application>Microsoft Macintosh PowerPoint</Application>
  <PresentationFormat>Widescreen</PresentationFormat>
  <Paragraphs>27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Gallery</vt:lpstr>
      <vt:lpstr>Project Ludwig</vt:lpstr>
      <vt:lpstr>What is Ludwig?</vt:lpstr>
      <vt:lpstr>Why Ludwig?</vt:lpstr>
      <vt:lpstr>Long Short term memory (LSTM)</vt:lpstr>
      <vt:lpstr>Required packages</vt:lpstr>
      <vt:lpstr>Whiteboard Demo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Catchy Title here</dc:title>
  <dc:creator>Guang Yi Chua</dc:creator>
  <cp:lastModifiedBy>Guang Yi Chua</cp:lastModifiedBy>
  <cp:revision>29</cp:revision>
  <dcterms:created xsi:type="dcterms:W3CDTF">2017-09-21T08:38:38Z</dcterms:created>
  <dcterms:modified xsi:type="dcterms:W3CDTF">2017-11-08T09:36:03Z</dcterms:modified>
</cp:coreProperties>
</file>

<file path=docProps/thumbnail.jpeg>
</file>